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1" r:id="rId4"/>
    <p:sldId id="262" r:id="rId5"/>
    <p:sldId id="264" r:id="rId6"/>
    <p:sldId id="266" r:id="rId7"/>
    <p:sldId id="265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FF6600"/>
    <a:srgbClr val="FF3399"/>
    <a:srgbClr val="EE8A4C"/>
    <a:srgbClr val="FF0066"/>
    <a:srgbClr val="FF00FF"/>
    <a:srgbClr val="66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F34FAB-A6C3-4899-A571-2263B64B56D1}" v="3" dt="2025-04-21T04:23:55.5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kara Bhawawet" userId="f5b44bde-dc08-48ce-90e0-e67c40bc034b" providerId="ADAL" clId="{6B32A118-9186-4366-8365-86628FA15084}"/>
    <pc:docChg chg="undo custSel modSld">
      <pc:chgData name="Nakara Bhawawet" userId="f5b44bde-dc08-48ce-90e0-e67c40bc034b" providerId="ADAL" clId="{6B32A118-9186-4366-8365-86628FA15084}" dt="2024-09-25T03:17:52.419" v="96" actId="13926"/>
      <pc:docMkLst>
        <pc:docMk/>
      </pc:docMkLst>
      <pc:sldChg chg="modSp mod">
        <pc:chgData name="Nakara Bhawawet" userId="f5b44bde-dc08-48ce-90e0-e67c40bc034b" providerId="ADAL" clId="{6B32A118-9186-4366-8365-86628FA15084}" dt="2024-09-25T03:13:13.457" v="17" actId="20577"/>
        <pc:sldMkLst>
          <pc:docMk/>
          <pc:sldMk cId="2125837634" sldId="257"/>
        </pc:sldMkLst>
      </pc:sldChg>
      <pc:sldChg chg="addSp delSp modSp mod">
        <pc:chgData name="Nakara Bhawawet" userId="f5b44bde-dc08-48ce-90e0-e67c40bc034b" providerId="ADAL" clId="{6B32A118-9186-4366-8365-86628FA15084}" dt="2024-09-25T03:15:08.014" v="29" actId="1076"/>
        <pc:sldMkLst>
          <pc:docMk/>
          <pc:sldMk cId="3418987163" sldId="259"/>
        </pc:sldMkLst>
      </pc:sldChg>
      <pc:sldChg chg="addSp modSp mod">
        <pc:chgData name="Nakara Bhawawet" userId="f5b44bde-dc08-48ce-90e0-e67c40bc034b" providerId="ADAL" clId="{6B32A118-9186-4366-8365-86628FA15084}" dt="2024-09-25T03:17:52.419" v="96" actId="13926"/>
        <pc:sldMkLst>
          <pc:docMk/>
          <pc:sldMk cId="2349184439" sldId="268"/>
        </pc:sldMkLst>
      </pc:sldChg>
    </pc:docChg>
  </pc:docChgLst>
  <pc:docChgLst>
    <pc:chgData name="Nakara Bhawawet" userId="f5b44bde-dc08-48ce-90e0-e67c40bc034b" providerId="ADAL" clId="{D792A345-B88B-4342-A017-3196110E4765}"/>
    <pc:docChg chg="undo custSel addSld modSld modMainMaster">
      <pc:chgData name="Nakara Bhawawet" userId="f5b44bde-dc08-48ce-90e0-e67c40bc034b" providerId="ADAL" clId="{D792A345-B88B-4342-A017-3196110E4765}" dt="2024-09-21T05:15:54.440" v="113" actId="1076"/>
      <pc:docMkLst>
        <pc:docMk/>
      </pc:docMkLst>
      <pc:sldChg chg="modSp mod">
        <pc:chgData name="Nakara Bhawawet" userId="f5b44bde-dc08-48ce-90e0-e67c40bc034b" providerId="ADAL" clId="{D792A345-B88B-4342-A017-3196110E4765}" dt="2024-09-21T05:02:11.169" v="29" actId="115"/>
        <pc:sldMkLst>
          <pc:docMk/>
          <pc:sldMk cId="2125837634" sldId="257"/>
        </pc:sldMkLst>
      </pc:sldChg>
      <pc:sldChg chg="modSp mod">
        <pc:chgData name="Nakara Bhawawet" userId="f5b44bde-dc08-48ce-90e0-e67c40bc034b" providerId="ADAL" clId="{D792A345-B88B-4342-A017-3196110E4765}" dt="2024-09-21T05:15:54.440" v="113" actId="1076"/>
        <pc:sldMkLst>
          <pc:docMk/>
          <pc:sldMk cId="3418987163" sldId="259"/>
        </pc:sldMkLst>
      </pc:sldChg>
      <pc:sldChg chg="modSp mod">
        <pc:chgData name="Nakara Bhawawet" userId="f5b44bde-dc08-48ce-90e0-e67c40bc034b" providerId="ADAL" clId="{D792A345-B88B-4342-A017-3196110E4765}" dt="2024-09-21T05:06:45.536" v="72" actId="20577"/>
        <pc:sldMkLst>
          <pc:docMk/>
          <pc:sldMk cId="1565203435" sldId="261"/>
        </pc:sldMkLst>
      </pc:sldChg>
      <pc:sldChg chg="modSp mod">
        <pc:chgData name="Nakara Bhawawet" userId="f5b44bde-dc08-48ce-90e0-e67c40bc034b" providerId="ADAL" clId="{D792A345-B88B-4342-A017-3196110E4765}" dt="2024-09-21T05:08:17.619" v="84" actId="20577"/>
        <pc:sldMkLst>
          <pc:docMk/>
          <pc:sldMk cId="2042403728" sldId="262"/>
        </pc:sldMkLst>
      </pc:sldChg>
      <pc:sldChg chg="modSp">
        <pc:chgData name="Nakara Bhawawet" userId="f5b44bde-dc08-48ce-90e0-e67c40bc034b" providerId="ADAL" clId="{D792A345-B88B-4342-A017-3196110E4765}" dt="2024-09-21T04:59:38.896" v="1"/>
        <pc:sldMkLst>
          <pc:docMk/>
          <pc:sldMk cId="1906529981" sldId="264"/>
        </pc:sldMkLst>
      </pc:sldChg>
      <pc:sldChg chg="modSp">
        <pc:chgData name="Nakara Bhawawet" userId="f5b44bde-dc08-48ce-90e0-e67c40bc034b" providerId="ADAL" clId="{D792A345-B88B-4342-A017-3196110E4765}" dt="2024-09-21T04:59:38.896" v="1"/>
        <pc:sldMkLst>
          <pc:docMk/>
          <pc:sldMk cId="1905859629" sldId="265"/>
        </pc:sldMkLst>
      </pc:sldChg>
      <pc:sldChg chg="modSp">
        <pc:chgData name="Nakara Bhawawet" userId="f5b44bde-dc08-48ce-90e0-e67c40bc034b" providerId="ADAL" clId="{D792A345-B88B-4342-A017-3196110E4765}" dt="2024-09-21T04:59:38.896" v="1"/>
        <pc:sldMkLst>
          <pc:docMk/>
          <pc:sldMk cId="1686283306" sldId="266"/>
        </pc:sldMkLst>
      </pc:sldChg>
      <pc:sldChg chg="addSp delSp modSp mod delDesignElem">
        <pc:chgData name="Nakara Bhawawet" userId="f5b44bde-dc08-48ce-90e0-e67c40bc034b" providerId="ADAL" clId="{D792A345-B88B-4342-A017-3196110E4765}" dt="2024-09-21T05:12:55.708" v="104" actId="478"/>
        <pc:sldMkLst>
          <pc:docMk/>
          <pc:sldMk cId="2815591199" sldId="267"/>
        </pc:sldMkLst>
      </pc:sldChg>
      <pc:sldChg chg="addSp modSp new mod">
        <pc:chgData name="Nakara Bhawawet" userId="f5b44bde-dc08-48ce-90e0-e67c40bc034b" providerId="ADAL" clId="{D792A345-B88B-4342-A017-3196110E4765}" dt="2024-09-21T05:13:35.449" v="108" actId="962"/>
        <pc:sldMkLst>
          <pc:docMk/>
          <pc:sldMk cId="2349184439" sldId="268"/>
        </pc:sldMkLst>
      </pc:sldChg>
      <pc:sldMasterChg chg="modSp modSldLayout">
        <pc:chgData name="Nakara Bhawawet" userId="f5b44bde-dc08-48ce-90e0-e67c40bc034b" providerId="ADAL" clId="{D792A345-B88B-4342-A017-3196110E4765}" dt="2024-09-21T04:59:38.896" v="1"/>
        <pc:sldMasterMkLst>
          <pc:docMk/>
          <pc:sldMasterMk cId="1817480186" sldId="2147483660"/>
        </pc:sldMasterMkLst>
        <pc:sldLayoutChg chg="mo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1817480186" sldId="2147483660"/>
            <pc:sldLayoutMk cId="3902849742" sldId="2147483661"/>
          </pc:sldLayoutMkLst>
        </pc:sldLayoutChg>
        <pc:sldLayoutChg chg="mo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1817480186" sldId="2147483660"/>
            <pc:sldLayoutMk cId="4056157831" sldId="2147483663"/>
          </pc:sldLayoutMkLst>
        </pc:sldLayoutChg>
        <pc:sldLayoutChg chg="mo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1817480186" sldId="2147483660"/>
            <pc:sldLayoutMk cId="2338517758" sldId="2147483664"/>
          </pc:sldLayoutMkLst>
        </pc:sldLayoutChg>
        <pc:sldLayoutChg chg="mo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1817480186" sldId="2147483660"/>
            <pc:sldLayoutMk cId="1858294667" sldId="2147483665"/>
          </pc:sldLayoutMkLst>
        </pc:sldLayoutChg>
        <pc:sldLayoutChg chg="mo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1817480186" sldId="2147483660"/>
            <pc:sldLayoutMk cId="1105287906" sldId="2147483667"/>
          </pc:sldLayoutMkLst>
        </pc:sldLayoutChg>
        <pc:sldLayoutChg chg="mo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1817480186" sldId="2147483660"/>
            <pc:sldLayoutMk cId="261528513" sldId="2147483668"/>
          </pc:sldLayoutMkLst>
        </pc:sldLayoutChg>
        <pc:sldLayoutChg chg="mo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1817480186" sldId="2147483660"/>
            <pc:sldLayoutMk cId="3126251105" sldId="2147483669"/>
          </pc:sldLayoutMkLst>
        </pc:sldLayoutChg>
        <pc:sldLayoutChg chg="mo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1817480186" sldId="2147483660"/>
            <pc:sldLayoutMk cId="464651146" sldId="2147483671"/>
          </pc:sldLayoutMkLst>
        </pc:sldLayoutChg>
      </pc:sldMasterChg>
      <pc:sldMasterChg chg="modSldLayout">
        <pc:chgData name="Nakara Bhawawet" userId="f5b44bde-dc08-48ce-90e0-e67c40bc034b" providerId="ADAL" clId="{D792A345-B88B-4342-A017-3196110E4765}" dt="2024-09-21T04:59:38.896" v="1"/>
        <pc:sldMasterMkLst>
          <pc:docMk/>
          <pc:sldMasterMk cId="2859611000" sldId="2147483672"/>
        </pc:sldMasterMkLst>
        <pc:sldLayoutChg chg="addSp">
          <pc:chgData name="Nakara Bhawawet" userId="f5b44bde-dc08-48ce-90e0-e67c40bc034b" providerId="ADAL" clId="{D792A345-B88B-4342-A017-3196110E4765}" dt="2024-09-21T04:59:38.896" v="1"/>
          <pc:sldLayoutMkLst>
            <pc:docMk/>
            <pc:sldMasterMk cId="2859611000" sldId="2147483672"/>
            <pc:sldLayoutMk cId="2462949618" sldId="2147483679"/>
          </pc:sldLayoutMkLst>
        </pc:sldLayoutChg>
      </pc:sldMasterChg>
    </pc:docChg>
  </pc:docChgLst>
  <pc:docChgLst>
    <pc:chgData name="Nakara Bhawawet" userId="f5b44bde-dc08-48ce-90e0-e67c40bc034b" providerId="ADAL" clId="{6EF9E7D7-8ED2-4563-94F2-5EC6EA2D9A31}"/>
    <pc:docChg chg="undo custSel delSld modSld sldOrd">
      <pc:chgData name="Nakara Bhawawet" userId="f5b44bde-dc08-48ce-90e0-e67c40bc034b" providerId="ADAL" clId="{6EF9E7D7-8ED2-4563-94F2-5EC6EA2D9A31}" dt="2024-09-26T05:22:23.540" v="406" actId="47"/>
      <pc:docMkLst>
        <pc:docMk/>
      </pc:docMkLst>
      <pc:sldChg chg="addSp delSp modSp mod">
        <pc:chgData name="Nakara Bhawawet" userId="f5b44bde-dc08-48ce-90e0-e67c40bc034b" providerId="ADAL" clId="{6EF9E7D7-8ED2-4563-94F2-5EC6EA2D9A31}" dt="2024-09-26T05:20:29.229" v="405" actId="20577"/>
        <pc:sldMkLst>
          <pc:docMk/>
          <pc:sldMk cId="2125837634" sldId="257"/>
        </pc:sldMkLst>
      </pc:sldChg>
      <pc:sldChg chg="addSp delSp modSp mod ord">
        <pc:chgData name="Nakara Bhawawet" userId="f5b44bde-dc08-48ce-90e0-e67c40bc034b" providerId="ADAL" clId="{6EF9E7D7-8ED2-4563-94F2-5EC6EA2D9A31}" dt="2024-03-06T00:13:12.638" v="247" actId="208"/>
        <pc:sldMkLst>
          <pc:docMk/>
          <pc:sldMk cId="3418987163" sldId="259"/>
        </pc:sldMkLst>
      </pc:sldChg>
      <pc:sldChg chg="del">
        <pc:chgData name="Nakara Bhawawet" userId="f5b44bde-dc08-48ce-90e0-e67c40bc034b" providerId="ADAL" clId="{6EF9E7D7-8ED2-4563-94F2-5EC6EA2D9A31}" dt="2024-09-26T05:22:23.540" v="406" actId="47"/>
        <pc:sldMkLst>
          <pc:docMk/>
          <pc:sldMk cId="2815591199" sldId="267"/>
        </pc:sldMkLst>
      </pc:sldChg>
    </pc:docChg>
  </pc:docChgLst>
  <pc:docChgLst>
    <pc:chgData name="WID MEKSERIWATTANA" userId="083f801c-9186-40c0-8b48-c032d4e2b5b9" providerId="ADAL" clId="{BBF34FAB-A6C3-4899-A571-2263B64B56D1}"/>
    <pc:docChg chg="undo custSel modSld">
      <pc:chgData name="WID MEKSERIWATTANA" userId="083f801c-9186-40c0-8b48-c032d4e2b5b9" providerId="ADAL" clId="{BBF34FAB-A6C3-4899-A571-2263B64B56D1}" dt="2025-04-21T04:22:59.180" v="16" actId="22"/>
      <pc:docMkLst>
        <pc:docMk/>
      </pc:docMkLst>
      <pc:sldChg chg="addSp delSp modSp mod">
        <pc:chgData name="WID MEKSERIWATTANA" userId="083f801c-9186-40c0-8b48-c032d4e2b5b9" providerId="ADAL" clId="{BBF34FAB-A6C3-4899-A571-2263B64B56D1}" dt="2025-04-21T04:22:59.180" v="16" actId="22"/>
        <pc:sldMkLst>
          <pc:docMk/>
          <pc:sldMk cId="3418987163" sldId="259"/>
        </pc:sldMkLst>
        <pc:spChg chg="mod">
          <ac:chgData name="WID MEKSERIWATTANA" userId="083f801c-9186-40c0-8b48-c032d4e2b5b9" providerId="ADAL" clId="{BBF34FAB-A6C3-4899-A571-2263B64B56D1}" dt="2025-04-21T04:22:41.253" v="10" actId="1076"/>
          <ac:spMkLst>
            <pc:docMk/>
            <pc:sldMk cId="3418987163" sldId="259"/>
            <ac:spMk id="2" creationId="{CD7CFD43-2072-4A03-34A9-B7422BD4A410}"/>
          </ac:spMkLst>
        </pc:spChg>
        <pc:spChg chg="add del">
          <ac:chgData name="WID MEKSERIWATTANA" userId="083f801c-9186-40c0-8b48-c032d4e2b5b9" providerId="ADAL" clId="{BBF34FAB-A6C3-4899-A571-2263B64B56D1}" dt="2025-04-21T04:22:32.791" v="7" actId="478"/>
          <ac:spMkLst>
            <pc:docMk/>
            <pc:sldMk cId="3418987163" sldId="259"/>
            <ac:spMk id="6" creationId="{1C76766D-762F-9BF4-0246-8663DD713E4D}"/>
          </ac:spMkLst>
        </pc:spChg>
        <pc:spChg chg="mod">
          <ac:chgData name="WID MEKSERIWATTANA" userId="083f801c-9186-40c0-8b48-c032d4e2b5b9" providerId="ADAL" clId="{BBF34FAB-A6C3-4899-A571-2263B64B56D1}" dt="2025-04-21T04:22:46.187" v="13"/>
          <ac:spMkLst>
            <pc:docMk/>
            <pc:sldMk cId="3418987163" sldId="259"/>
            <ac:spMk id="7" creationId="{CCEAEDDA-C581-7C5C-A657-84B2A0BD93CC}"/>
          </ac:spMkLst>
        </pc:spChg>
        <pc:spChg chg="add del">
          <ac:chgData name="WID MEKSERIWATTANA" userId="083f801c-9186-40c0-8b48-c032d4e2b5b9" providerId="ADAL" clId="{BBF34FAB-A6C3-4899-A571-2263B64B56D1}" dt="2025-04-21T04:22:42.834" v="11" actId="22"/>
          <ac:spMkLst>
            <pc:docMk/>
            <pc:sldMk cId="3418987163" sldId="259"/>
            <ac:spMk id="9" creationId="{054A07D4-3684-DDF7-E2CE-5039341898DE}"/>
          </ac:spMkLst>
        </pc:spChg>
        <pc:spChg chg="add mod">
          <ac:chgData name="WID MEKSERIWATTANA" userId="083f801c-9186-40c0-8b48-c032d4e2b5b9" providerId="ADAL" clId="{BBF34FAB-A6C3-4899-A571-2263B64B56D1}" dt="2025-04-21T04:22:53.130" v="14"/>
          <ac:spMkLst>
            <pc:docMk/>
            <pc:sldMk cId="3418987163" sldId="259"/>
            <ac:spMk id="10" creationId="{8BC6DF8F-C492-4AD3-4C56-49B0113D56E8}"/>
          </ac:spMkLst>
        </pc:spChg>
        <pc:spChg chg="add del">
          <ac:chgData name="WID MEKSERIWATTANA" userId="083f801c-9186-40c0-8b48-c032d4e2b5b9" providerId="ADAL" clId="{BBF34FAB-A6C3-4899-A571-2263B64B56D1}" dt="2025-04-21T04:22:59.180" v="16" actId="22"/>
          <ac:spMkLst>
            <pc:docMk/>
            <pc:sldMk cId="3418987163" sldId="259"/>
            <ac:spMk id="12" creationId="{23837160-6C4E-0680-835E-973EB2CA87FA}"/>
          </ac:spMkLst>
        </pc:spChg>
      </pc:sldChg>
    </pc:docChg>
  </pc:docChgLst>
  <pc:docChgLst>
    <pc:chgData name="Nakara Bhawawet" userId="f5b44bde-dc08-48ce-90e0-e67c40bc034b" providerId="ADAL" clId="{CD05FF08-C791-4541-82C5-A5402C3D82E2}"/>
    <pc:docChg chg="undo custSel addSld delSld modSld">
      <pc:chgData name="Nakara Bhawawet" userId="f5b44bde-dc08-48ce-90e0-e67c40bc034b" providerId="ADAL" clId="{CD05FF08-C791-4541-82C5-A5402C3D82E2}" dt="2023-10-06T13:50:48.022" v="699" actId="47"/>
      <pc:docMkLst>
        <pc:docMk/>
      </pc:docMkLst>
      <pc:sldChg chg="addSp modSp mod">
        <pc:chgData name="Nakara Bhawawet" userId="f5b44bde-dc08-48ce-90e0-e67c40bc034b" providerId="ADAL" clId="{CD05FF08-C791-4541-82C5-A5402C3D82E2}" dt="2023-10-06T13:46:01.393" v="657"/>
        <pc:sldMkLst>
          <pc:docMk/>
          <pc:sldMk cId="2125837634" sldId="257"/>
        </pc:sldMkLst>
      </pc:sldChg>
      <pc:sldChg chg="modSp mod">
        <pc:chgData name="Nakara Bhawawet" userId="f5b44bde-dc08-48ce-90e0-e67c40bc034b" providerId="ADAL" clId="{CD05FF08-C791-4541-82C5-A5402C3D82E2}" dt="2023-10-06T13:48:30.793" v="698" actId="207"/>
        <pc:sldMkLst>
          <pc:docMk/>
          <pc:sldMk cId="3418987163" sldId="259"/>
        </pc:sldMkLst>
      </pc:sldChg>
      <pc:sldChg chg="addSp delSp modSp del mod">
        <pc:chgData name="Nakara Bhawawet" userId="f5b44bde-dc08-48ce-90e0-e67c40bc034b" providerId="ADAL" clId="{CD05FF08-C791-4541-82C5-A5402C3D82E2}" dt="2023-10-06T13:50:48.022" v="699" actId="47"/>
        <pc:sldMkLst>
          <pc:docMk/>
          <pc:sldMk cId="1911299006" sldId="260"/>
        </pc:sldMkLst>
      </pc:sldChg>
      <pc:sldChg chg="addSp delSp modSp new mod setBg">
        <pc:chgData name="Nakara Bhawawet" userId="f5b44bde-dc08-48ce-90e0-e67c40bc034b" providerId="ADAL" clId="{CD05FF08-C791-4541-82C5-A5402C3D82E2}" dt="2023-10-06T13:47:04.232" v="691" actId="1036"/>
        <pc:sldMkLst>
          <pc:docMk/>
          <pc:sldMk cId="2815591199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74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42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4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5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3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5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3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188C058-F255-4AA5-A1E5-6D5E18F88069}"/>
              </a:ext>
            </a:extLst>
          </p:cNvPr>
          <p:cNvSpPr/>
          <p:nvPr userDrawn="1"/>
        </p:nvSpPr>
        <p:spPr>
          <a:xfrm>
            <a:off x="10984090" y="1"/>
            <a:ext cx="1207911" cy="681567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46294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9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C095-7E37-4B55-88FB-780E5C753A6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9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8C095-7E37-4B55-88FB-780E5C753A6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AA97E-CFCC-44ED-B18A-8CC109DC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1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hula-my.sharepoint.com/:f:/g/personal/wid_m_chula_ac_th/EkFR83lrLo5NrvHSh2rzFz0BTbzbDi_6LtrSPc6t9Hl-PA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h0pJdgY6Lc" TargetMode="External"/><Relationship Id="rId2" Type="http://schemas.openxmlformats.org/officeDocument/2006/relationships/hyperlink" Target="https://www.youtube.com/watch?v=pvjPzsLIyGw&amp;t=62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Q-0os7z7aJ4&amp;t=8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E759668-A8F8-55D4-0460-1E04BC1A2F7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CF65ED-79B0-DB09-D340-58DB191049AE}"/>
              </a:ext>
            </a:extLst>
          </p:cNvPr>
          <p:cNvSpPr txBox="1"/>
          <p:nvPr/>
        </p:nvSpPr>
        <p:spPr>
          <a:xfrm>
            <a:off x="348447" y="925303"/>
            <a:ext cx="1166257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Kindly prepare the following:</a:t>
            </a:r>
            <a:endParaRPr lang="th-TH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h-TH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 abstract 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 the format is provided on the website. Please see the deadline on the flyer.</a:t>
            </a:r>
            <a:endParaRPr 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h-TH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presentation is 3MT</a:t>
            </a:r>
            <a:r>
              <a:rPr lang="en-US" sz="2400" baseline="30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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(Three Minute Thesis) pitching followed by poster presentation. The presenters shall prepare a 3MT</a:t>
            </a:r>
            <a:r>
              <a:rPr lang="en-US" sz="2400" baseline="30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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slide and research poster of their work. </a:t>
            </a:r>
          </a:p>
          <a:p>
            <a:endParaRPr 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3MT</a:t>
            </a:r>
            <a:r>
              <a:rPr lang="en-US" sz="240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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-slide 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h-TH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:9 aspect ratio) using </a:t>
            </a:r>
            <a:r>
              <a:rPr lang="en-US" sz="24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PPT template </a:t>
            </a:r>
          </a:p>
          <a:p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 Please see the next page for submission information. </a:t>
            </a:r>
          </a:p>
          <a:p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Please see the deadline on the flyer.</a:t>
            </a:r>
            <a:endParaRPr 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 poster 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(16:9 aspect ratio)</a:t>
            </a:r>
          </a:p>
          <a:p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 Please bring your device and a connector. TV is provided.</a:t>
            </a:r>
            <a:endParaRPr 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CBDA85-2E34-AC11-118E-5C20ADC582D0}"/>
              </a:ext>
            </a:extLst>
          </p:cNvPr>
          <p:cNvSpPr txBox="1"/>
          <p:nvPr/>
        </p:nvSpPr>
        <p:spPr>
          <a:xfrm>
            <a:off x="2475456" y="155862"/>
            <a:ext cx="72410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PRESENTER GUIDELINES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583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7CFD43-2072-4A03-34A9-B7422BD4A410}"/>
              </a:ext>
            </a:extLst>
          </p:cNvPr>
          <p:cNvSpPr txBox="1"/>
          <p:nvPr/>
        </p:nvSpPr>
        <p:spPr>
          <a:xfrm>
            <a:off x="1027912" y="3159414"/>
            <a:ext cx="957044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Please do </a:t>
            </a:r>
            <a:r>
              <a:rPr lang="en-US" sz="2800" u="sng" dirty="0">
                <a:solidFill>
                  <a:srgbClr val="0000FF"/>
                </a:solidFill>
              </a:rPr>
              <a:t>not</a:t>
            </a:r>
            <a:r>
              <a:rPr lang="en-US" sz="2800" dirty="0">
                <a:solidFill>
                  <a:srgbClr val="0000FF"/>
                </a:solidFill>
              </a:rPr>
              <a:t> alter the layout.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>
                <a:solidFill>
                  <a:srgbClr val="0000FF"/>
                </a:solidFill>
              </a:rPr>
              <a:t>When done, please convert this </a:t>
            </a:r>
            <a:r>
              <a:rPr lang="en-US" sz="2800" u="sng" dirty="0">
                <a:solidFill>
                  <a:srgbClr val="0000FF"/>
                </a:solidFill>
              </a:rPr>
              <a:t>1-page slide</a:t>
            </a:r>
            <a:r>
              <a:rPr lang="en-US" sz="2800" dirty="0">
                <a:solidFill>
                  <a:srgbClr val="0000FF"/>
                </a:solidFill>
              </a:rPr>
              <a:t> to a pdf file,</a:t>
            </a:r>
          </a:p>
          <a:p>
            <a:r>
              <a:rPr lang="en-US" sz="2800" dirty="0">
                <a:solidFill>
                  <a:srgbClr val="0000FF"/>
                </a:solidFill>
              </a:rPr>
              <a:t>and submit it to the link below by the date specified on the flyer.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636641D9-0C3F-48E4-EB5E-D3A158535D28}"/>
              </a:ext>
            </a:extLst>
          </p:cNvPr>
          <p:cNvSpPr/>
          <p:nvPr/>
        </p:nvSpPr>
        <p:spPr>
          <a:xfrm>
            <a:off x="9153854" y="1025083"/>
            <a:ext cx="2769347" cy="419217"/>
          </a:xfrm>
          <a:prstGeom prst="wedgeRectCallout">
            <a:avLst>
              <a:gd name="adj1" fmla="val 32889"/>
              <a:gd name="adj2" fmla="val -12808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Please leave this box alone!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FAC124-8B05-6B49-1FDE-5235D81DA1B7}"/>
              </a:ext>
            </a:extLst>
          </p:cNvPr>
          <p:cNvSpPr txBox="1"/>
          <p:nvPr/>
        </p:nvSpPr>
        <p:spPr>
          <a:xfrm>
            <a:off x="577277" y="1862272"/>
            <a:ext cx="110374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Please use this template for the 3MT slide.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EAEDDA-C581-7C5C-A657-84B2A0BD93CC}"/>
              </a:ext>
            </a:extLst>
          </p:cNvPr>
          <p:cNvSpPr txBox="1"/>
          <p:nvPr/>
        </p:nvSpPr>
        <p:spPr>
          <a:xfrm>
            <a:off x="405494" y="5072109"/>
            <a:ext cx="117865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hlinkClick r:id="rId2"/>
              </a:rPr>
              <a:t>https://chula-my.sharepoint.com/:f:/g/personal/wid_m_chula_ac_th/EkFR83lrLo5NrvHSh2rzFz0BTbzbDi_6LtrSPc6t9Hl-PA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987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4CF65ED-79B0-DB09-D340-58DB191049AE}"/>
              </a:ext>
            </a:extLst>
          </p:cNvPr>
          <p:cNvSpPr txBox="1"/>
          <p:nvPr/>
        </p:nvSpPr>
        <p:spPr>
          <a:xfrm>
            <a:off x="348390" y="896933"/>
            <a:ext cx="1050364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presentation format is 3MT™ or "Three Minute Thesis" presentation.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this format, you should be able to convey your research in a 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and engaging manner to audience with little to no background about your study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all in 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2:30 to 3 min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hope to develop your academic presentation, research communication skills, and confidence with this feat. The key is to make it simple yet complete.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Still unclear and unsure? Here are some example winning 3MT presentations.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"Suspects, Science and CSI" by Matthew Thompson from the University of Queensland 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https://www.youtube.com/watch?v=pvjPzsLIyGw&amp;t=62s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"Mosquito research: saving lives with pantyhose and paperclips" by Emily Johnston from the University of South Australia 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https://www.youtube.com/watch?v=dh0pJdgY6Lc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"Using Stem Cells to Model and Treat Cardiovascular Diseases" by Matthew Ellis from Yale University 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https://www.youtube.com/watch?v=Q-0os7z7aJ4&amp;t=8s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Good luck and go win that 3MT™!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CBDA85-2E34-AC11-118E-5C20ADC582D0}"/>
              </a:ext>
            </a:extLst>
          </p:cNvPr>
          <p:cNvSpPr txBox="1"/>
          <p:nvPr/>
        </p:nvSpPr>
        <p:spPr>
          <a:xfrm>
            <a:off x="183856" y="176542"/>
            <a:ext cx="4798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3MT™ ANYWAY?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5203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4CF65ED-79B0-DB09-D340-58DB191049AE}"/>
              </a:ext>
            </a:extLst>
          </p:cNvPr>
          <p:cNvSpPr txBox="1"/>
          <p:nvPr/>
        </p:nvSpPr>
        <p:spPr>
          <a:xfrm>
            <a:off x="339764" y="1009075"/>
            <a:ext cx="105985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3MT™ slide is similar to a 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graphical abstract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found in research article.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NOT THE SAME WITH YOUR POSTER!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 should give a clear overview of your research, at the same time, engaging and appealing to the audience.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Your creativity is your limit!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can stick to the classical scientific graphic styles or even use memes to convey your message (as long as it delivers your message).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Most 3MT™ slide just show the highlight of your research.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detailed results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 too much words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 too much figures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need to put names or any affiliations on the 3MT slide.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CBDA85-2E34-AC11-118E-5C20ADC582D0}"/>
              </a:ext>
            </a:extLst>
          </p:cNvPr>
          <p:cNvSpPr txBox="1"/>
          <p:nvPr/>
        </p:nvSpPr>
        <p:spPr>
          <a:xfrm>
            <a:off x="262614" y="202424"/>
            <a:ext cx="2419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3MT™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2403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6CBDA85-2E34-AC11-118E-5C20ADC582D0}"/>
              </a:ext>
            </a:extLst>
          </p:cNvPr>
          <p:cNvSpPr txBox="1"/>
          <p:nvPr/>
        </p:nvSpPr>
        <p:spPr>
          <a:xfrm>
            <a:off x="4088880" y="125189"/>
            <a:ext cx="40142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SAMPLE 3MT™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4B790C-1D94-2357-FEE7-BA2E0791971F}"/>
              </a:ext>
            </a:extLst>
          </p:cNvPr>
          <p:cNvSpPr txBox="1"/>
          <p:nvPr/>
        </p:nvSpPr>
        <p:spPr>
          <a:xfrm>
            <a:off x="1806251" y="6083761"/>
            <a:ext cx="858183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PH" sz="1000" dirty="0"/>
              <a:t>https://www.iadr.org/awards/three-minute-thesis-3mtr</a:t>
            </a:r>
          </a:p>
        </p:txBody>
      </p:sp>
      <p:pic>
        <p:nvPicPr>
          <p:cNvPr id="2052" name="Picture 4" descr="Three Minute Thesis (3MT®)">
            <a:extLst>
              <a:ext uri="{FF2B5EF4-FFF2-40B4-BE49-F238E27FC236}">
                <a16:creationId xmlns:a16="http://schemas.microsoft.com/office/drawing/2014/main" id="{D8277FDD-EBB0-5CE2-39FE-6167B8021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529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6CBDA85-2E34-AC11-118E-5C20ADC582D0}"/>
              </a:ext>
            </a:extLst>
          </p:cNvPr>
          <p:cNvSpPr txBox="1"/>
          <p:nvPr/>
        </p:nvSpPr>
        <p:spPr>
          <a:xfrm>
            <a:off x="4088880" y="125189"/>
            <a:ext cx="40142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SAMPLE 3MT™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4B790C-1D94-2357-FEE7-BA2E0791971F}"/>
              </a:ext>
            </a:extLst>
          </p:cNvPr>
          <p:cNvSpPr txBox="1"/>
          <p:nvPr/>
        </p:nvSpPr>
        <p:spPr>
          <a:xfrm>
            <a:off x="1806251" y="6083761"/>
            <a:ext cx="858183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PH" sz="1000" dirty="0"/>
              <a:t>https://uwaterloo.ca/news/treatment-restore-nearby-vision-winner-waterloo-phd-student</a:t>
            </a:r>
          </a:p>
        </p:txBody>
      </p:sp>
      <p:pic>
        <p:nvPicPr>
          <p:cNvPr id="2050" name="Picture 2" descr="Treatment to restore nearby vision a winner for Waterloo PhD student |  Waterloo News | University of Waterloo">
            <a:extLst>
              <a:ext uri="{FF2B5EF4-FFF2-40B4-BE49-F238E27FC236}">
                <a16:creationId xmlns:a16="http://schemas.microsoft.com/office/drawing/2014/main" id="{50805961-713F-22BA-5035-421CF4533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18" y="648409"/>
            <a:ext cx="7281765" cy="5257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283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6CBDA85-2E34-AC11-118E-5C20ADC582D0}"/>
              </a:ext>
            </a:extLst>
          </p:cNvPr>
          <p:cNvSpPr txBox="1"/>
          <p:nvPr/>
        </p:nvSpPr>
        <p:spPr>
          <a:xfrm>
            <a:off x="4088880" y="125189"/>
            <a:ext cx="40142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SAMPLE 3MT™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4B790C-1D94-2357-FEE7-BA2E0791971F}"/>
              </a:ext>
            </a:extLst>
          </p:cNvPr>
          <p:cNvSpPr txBox="1"/>
          <p:nvPr/>
        </p:nvSpPr>
        <p:spPr>
          <a:xfrm>
            <a:off x="1806251" y="6083761"/>
            <a:ext cx="858183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000" dirty="0">
                <a:latin typeface="YouTube Sans"/>
              </a:rPr>
              <a:t>2021 Three-Minute Thesis (3MT) Competition Winner | Misael Romero-Reyes - https://www.youtube.com/watch?v=d8lUucQ9GGc</a:t>
            </a:r>
          </a:p>
        </p:txBody>
      </p:sp>
      <p:pic>
        <p:nvPicPr>
          <p:cNvPr id="3074" name="Picture 2" descr="2021 Three-Minute Thesis (3MT) Competition Winner | Misael Romero-Reyes -  YouTube">
            <a:extLst>
              <a:ext uri="{FF2B5EF4-FFF2-40B4-BE49-F238E27FC236}">
                <a16:creationId xmlns:a16="http://schemas.microsoft.com/office/drawing/2014/main" id="{D7A9CAF0-13B2-E32B-F501-D489725BE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5859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730387B8-A080-8CA6-4B31-540983F2E2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7971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7E38FA-7DE5-3CE8-71A2-B6F1CDBBDDE9}"/>
              </a:ext>
            </a:extLst>
          </p:cNvPr>
          <p:cNvSpPr txBox="1"/>
          <p:nvPr/>
        </p:nvSpPr>
        <p:spPr>
          <a:xfrm rot="20959473">
            <a:off x="-1611086" y="261259"/>
            <a:ext cx="7326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highlight>
                  <a:srgbClr val="00FF00"/>
                </a:highlight>
              </a:rPr>
              <a:t>This is for CHEMISTRY program only, NOT GCS!</a:t>
            </a:r>
          </a:p>
        </p:txBody>
      </p:sp>
    </p:spTree>
    <p:extLst>
      <p:ext uri="{BB962C8B-B14F-4D97-AF65-F5344CB8AC3E}">
        <p14:creationId xmlns:p14="http://schemas.microsoft.com/office/powerpoint/2010/main" val="2349184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184</TotalTime>
  <Words>582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YouTube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Nakara Bhawawet;Karl Albright Tiston</dc:creator>
  <cp:lastModifiedBy>WID MEKSERIWATTANA</cp:lastModifiedBy>
  <cp:revision>5</cp:revision>
  <dcterms:created xsi:type="dcterms:W3CDTF">2022-09-29T15:13:53Z</dcterms:created>
  <dcterms:modified xsi:type="dcterms:W3CDTF">2025-04-21T04:24:06Z</dcterms:modified>
</cp:coreProperties>
</file>