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4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3399"/>
    <a:srgbClr val="EE8A4C"/>
    <a:srgbClr val="FF0066"/>
    <a:srgbClr val="FF00FF"/>
    <a:srgbClr val="66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9E7D7-8ED2-4563-94F2-5EC6EA2D9A31}" v="11" dt="2024-03-06T00:11:21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kara Bhawawet" userId="f5b44bde-dc08-48ce-90e0-e67c40bc034b" providerId="ADAL" clId="{6EF9E7D7-8ED2-4563-94F2-5EC6EA2D9A31}"/>
    <pc:docChg chg="undo custSel modSld sldOrd">
      <pc:chgData name="Nakara Bhawawet" userId="f5b44bde-dc08-48ce-90e0-e67c40bc034b" providerId="ADAL" clId="{6EF9E7D7-8ED2-4563-94F2-5EC6EA2D9A31}" dt="2024-03-06T00:13:12.638" v="247" actId="208"/>
      <pc:docMkLst>
        <pc:docMk/>
      </pc:docMkLst>
      <pc:sldChg chg="delSp modSp mod">
        <pc:chgData name="Nakara Bhawawet" userId="f5b44bde-dc08-48ce-90e0-e67c40bc034b" providerId="ADAL" clId="{6EF9E7D7-8ED2-4563-94F2-5EC6EA2D9A31}" dt="2024-03-05T06:26:51.714" v="176" actId="20577"/>
        <pc:sldMkLst>
          <pc:docMk/>
          <pc:sldMk cId="2125837634" sldId="257"/>
        </pc:sldMkLst>
        <pc:spChg chg="del mod">
          <ac:chgData name="Nakara Bhawawet" userId="f5b44bde-dc08-48ce-90e0-e67c40bc034b" providerId="ADAL" clId="{6EF9E7D7-8ED2-4563-94F2-5EC6EA2D9A31}" dt="2024-03-05T06:23:50.970" v="24" actId="478"/>
          <ac:spMkLst>
            <pc:docMk/>
            <pc:sldMk cId="2125837634" sldId="257"/>
            <ac:spMk id="2" creationId="{ACC3481E-ECC5-94B2-2748-A64C22706240}"/>
          </ac:spMkLst>
        </pc:spChg>
        <pc:spChg chg="mod">
          <ac:chgData name="Nakara Bhawawet" userId="f5b44bde-dc08-48ce-90e0-e67c40bc034b" providerId="ADAL" clId="{6EF9E7D7-8ED2-4563-94F2-5EC6EA2D9A31}" dt="2024-03-05T06:22:33.627" v="18" actId="207"/>
          <ac:spMkLst>
            <pc:docMk/>
            <pc:sldMk cId="2125837634" sldId="257"/>
            <ac:spMk id="3" creationId="{FE759668-A8F8-55D4-0460-1E04BC1A2F78}"/>
          </ac:spMkLst>
        </pc:spChg>
        <pc:spChg chg="mod">
          <ac:chgData name="Nakara Bhawawet" userId="f5b44bde-dc08-48ce-90e0-e67c40bc034b" providerId="ADAL" clId="{6EF9E7D7-8ED2-4563-94F2-5EC6EA2D9A31}" dt="2024-03-05T06:26:51.714" v="176" actId="20577"/>
          <ac:spMkLst>
            <pc:docMk/>
            <pc:sldMk cId="2125837634" sldId="257"/>
            <ac:spMk id="6" creationId="{A4CF65ED-79B0-DB09-D340-58DB191049AE}"/>
          </ac:spMkLst>
        </pc:spChg>
      </pc:sldChg>
      <pc:sldChg chg="addSp delSp modSp mod ord">
        <pc:chgData name="Nakara Bhawawet" userId="f5b44bde-dc08-48ce-90e0-e67c40bc034b" providerId="ADAL" clId="{6EF9E7D7-8ED2-4563-94F2-5EC6EA2D9A31}" dt="2024-03-06T00:13:12.638" v="247" actId="208"/>
        <pc:sldMkLst>
          <pc:docMk/>
          <pc:sldMk cId="3418987163" sldId="259"/>
        </pc:sldMkLst>
        <pc:spChg chg="mod">
          <ac:chgData name="Nakara Bhawawet" userId="f5b44bde-dc08-48ce-90e0-e67c40bc034b" providerId="ADAL" clId="{6EF9E7D7-8ED2-4563-94F2-5EC6EA2D9A31}" dt="2024-03-06T00:07:29.578" v="221" actId="20577"/>
          <ac:spMkLst>
            <pc:docMk/>
            <pc:sldMk cId="3418987163" sldId="259"/>
            <ac:spMk id="2" creationId="{CD7CFD43-2072-4A03-34A9-B7422BD4A410}"/>
          </ac:spMkLst>
        </pc:spChg>
        <pc:spChg chg="mod">
          <ac:chgData name="Nakara Bhawawet" userId="f5b44bde-dc08-48ce-90e0-e67c40bc034b" providerId="ADAL" clId="{6EF9E7D7-8ED2-4563-94F2-5EC6EA2D9A31}" dt="2024-03-06T00:13:12.638" v="247" actId="208"/>
          <ac:spMkLst>
            <pc:docMk/>
            <pc:sldMk cId="3418987163" sldId="259"/>
            <ac:spMk id="4" creationId="{636641D9-0C3F-48E4-EB5E-D3A158535D28}"/>
          </ac:spMkLst>
        </pc:spChg>
        <pc:spChg chg="mod">
          <ac:chgData name="Nakara Bhawawet" userId="f5b44bde-dc08-48ce-90e0-e67c40bc034b" providerId="ADAL" clId="{6EF9E7D7-8ED2-4563-94F2-5EC6EA2D9A31}" dt="2024-03-06T00:12:32.489" v="245" actId="1076"/>
          <ac:spMkLst>
            <pc:docMk/>
            <pc:sldMk cId="3418987163" sldId="259"/>
            <ac:spMk id="5" creationId="{EEA91E3F-A577-0CF7-FAFD-E28A89CB482E}"/>
          </ac:spMkLst>
        </pc:spChg>
        <pc:spChg chg="add del mod">
          <ac:chgData name="Nakara Bhawawet" userId="f5b44bde-dc08-48ce-90e0-e67c40bc034b" providerId="ADAL" clId="{6EF9E7D7-8ED2-4563-94F2-5EC6EA2D9A31}" dt="2024-03-06T00:11:19.292" v="234" actId="478"/>
          <ac:spMkLst>
            <pc:docMk/>
            <pc:sldMk cId="3418987163" sldId="259"/>
            <ac:spMk id="6" creationId="{3A25DE28-E1EB-320E-7EB1-93E1D5BD68D5}"/>
          </ac:spMkLst>
        </pc:spChg>
        <pc:spChg chg="add del mod">
          <ac:chgData name="Nakara Bhawawet" userId="f5b44bde-dc08-48ce-90e0-e67c40bc034b" providerId="ADAL" clId="{6EF9E7D7-8ED2-4563-94F2-5EC6EA2D9A31}" dt="2024-03-06T00:11:21.027" v="235" actId="478"/>
          <ac:spMkLst>
            <pc:docMk/>
            <pc:sldMk cId="3418987163" sldId="259"/>
            <ac:spMk id="7" creationId="{01BA7C24-2607-4042-24D5-926B61DBBF06}"/>
          </ac:spMkLst>
        </pc:spChg>
      </pc:sldChg>
    </pc:docChg>
  </pc:docChgLst>
  <pc:docChgLst>
    <pc:chgData name="Nakara Bhawawet" userId="f5b44bde-dc08-48ce-90e0-e67c40bc034b" providerId="ADAL" clId="{CD05FF08-C791-4541-82C5-A5402C3D82E2}"/>
    <pc:docChg chg="undo custSel addSld delSld modSld">
      <pc:chgData name="Nakara Bhawawet" userId="f5b44bde-dc08-48ce-90e0-e67c40bc034b" providerId="ADAL" clId="{CD05FF08-C791-4541-82C5-A5402C3D82E2}" dt="2023-10-06T13:50:48.022" v="699" actId="47"/>
      <pc:docMkLst>
        <pc:docMk/>
      </pc:docMkLst>
      <pc:sldChg chg="addSp modSp mod">
        <pc:chgData name="Nakara Bhawawet" userId="f5b44bde-dc08-48ce-90e0-e67c40bc034b" providerId="ADAL" clId="{CD05FF08-C791-4541-82C5-A5402C3D82E2}" dt="2023-10-06T13:46:01.393" v="657"/>
        <pc:sldMkLst>
          <pc:docMk/>
          <pc:sldMk cId="2125837634" sldId="257"/>
        </pc:sldMkLst>
        <pc:spChg chg="add mod">
          <ac:chgData name="Nakara Bhawawet" userId="f5b44bde-dc08-48ce-90e0-e67c40bc034b" providerId="ADAL" clId="{CD05FF08-C791-4541-82C5-A5402C3D82E2}" dt="2023-10-06T13:46:01.393" v="657"/>
          <ac:spMkLst>
            <pc:docMk/>
            <pc:sldMk cId="2125837634" sldId="257"/>
            <ac:spMk id="2" creationId="{ACC3481E-ECC5-94B2-2748-A64C22706240}"/>
          </ac:spMkLst>
        </pc:spChg>
        <pc:spChg chg="add mod ord">
          <ac:chgData name="Nakara Bhawawet" userId="f5b44bde-dc08-48ce-90e0-e67c40bc034b" providerId="ADAL" clId="{CD05FF08-C791-4541-82C5-A5402C3D82E2}" dt="2023-10-02T13:52:29.235" v="320" actId="207"/>
          <ac:spMkLst>
            <pc:docMk/>
            <pc:sldMk cId="2125837634" sldId="257"/>
            <ac:spMk id="3" creationId="{FE759668-A8F8-55D4-0460-1E04BC1A2F78}"/>
          </ac:spMkLst>
        </pc:spChg>
        <pc:spChg chg="mod">
          <ac:chgData name="Nakara Bhawawet" userId="f5b44bde-dc08-48ce-90e0-e67c40bc034b" providerId="ADAL" clId="{CD05FF08-C791-4541-82C5-A5402C3D82E2}" dt="2023-10-06T13:41:30.861" v="385" actId="20577"/>
          <ac:spMkLst>
            <pc:docMk/>
            <pc:sldMk cId="2125837634" sldId="257"/>
            <ac:spMk id="6" creationId="{A4CF65ED-79B0-DB09-D340-58DB191049AE}"/>
          </ac:spMkLst>
        </pc:spChg>
      </pc:sldChg>
      <pc:sldChg chg="modSp mod">
        <pc:chgData name="Nakara Bhawawet" userId="f5b44bde-dc08-48ce-90e0-e67c40bc034b" providerId="ADAL" clId="{CD05FF08-C791-4541-82C5-A5402C3D82E2}" dt="2023-10-06T13:48:30.793" v="698" actId="207"/>
        <pc:sldMkLst>
          <pc:docMk/>
          <pc:sldMk cId="3418987163" sldId="259"/>
        </pc:sldMkLst>
        <pc:spChg chg="mod">
          <ac:chgData name="Nakara Bhawawet" userId="f5b44bde-dc08-48ce-90e0-e67c40bc034b" providerId="ADAL" clId="{CD05FF08-C791-4541-82C5-A5402C3D82E2}" dt="2023-10-02T13:46:38.359" v="23" actId="6549"/>
          <ac:spMkLst>
            <pc:docMk/>
            <pc:sldMk cId="3418987163" sldId="259"/>
            <ac:spMk id="2" creationId="{CD7CFD43-2072-4A03-34A9-B7422BD4A410}"/>
          </ac:spMkLst>
        </pc:spChg>
        <pc:spChg chg="mod">
          <ac:chgData name="Nakara Bhawawet" userId="f5b44bde-dc08-48ce-90e0-e67c40bc034b" providerId="ADAL" clId="{CD05FF08-C791-4541-82C5-A5402C3D82E2}" dt="2023-10-06T13:48:30.793" v="698" actId="207"/>
          <ac:spMkLst>
            <pc:docMk/>
            <pc:sldMk cId="3418987163" sldId="259"/>
            <ac:spMk id="5" creationId="{EEA91E3F-A577-0CF7-FAFD-E28A89CB482E}"/>
          </ac:spMkLst>
        </pc:spChg>
      </pc:sldChg>
      <pc:sldChg chg="addSp delSp modSp del mod">
        <pc:chgData name="Nakara Bhawawet" userId="f5b44bde-dc08-48ce-90e0-e67c40bc034b" providerId="ADAL" clId="{CD05FF08-C791-4541-82C5-A5402C3D82E2}" dt="2023-10-06T13:50:48.022" v="699" actId="47"/>
        <pc:sldMkLst>
          <pc:docMk/>
          <pc:sldMk cId="1911299006" sldId="260"/>
        </pc:sldMkLst>
        <pc:picChg chg="del mod">
          <ac:chgData name="Nakara Bhawawet" userId="f5b44bde-dc08-48ce-90e0-e67c40bc034b" providerId="ADAL" clId="{CD05FF08-C791-4541-82C5-A5402C3D82E2}" dt="2023-10-06T13:40:00.295" v="360" actId="478"/>
          <ac:picMkLst>
            <pc:docMk/>
            <pc:sldMk cId="1911299006" sldId="260"/>
            <ac:picMk id="3" creationId="{B3B28F9E-9AF9-692A-8028-650195F4D531}"/>
          </ac:picMkLst>
        </pc:picChg>
        <pc:picChg chg="add mod">
          <ac:chgData name="Nakara Bhawawet" userId="f5b44bde-dc08-48ce-90e0-e67c40bc034b" providerId="ADAL" clId="{CD05FF08-C791-4541-82C5-A5402C3D82E2}" dt="2023-10-06T13:40:22.276" v="363" actId="1076"/>
          <ac:picMkLst>
            <pc:docMk/>
            <pc:sldMk cId="1911299006" sldId="260"/>
            <ac:picMk id="4" creationId="{E68EBAD4-E0B5-0601-47C6-D5C3DD699C62}"/>
          </ac:picMkLst>
        </pc:picChg>
      </pc:sldChg>
      <pc:sldChg chg="addSp delSp modSp new mod setBg">
        <pc:chgData name="Nakara Bhawawet" userId="f5b44bde-dc08-48ce-90e0-e67c40bc034b" providerId="ADAL" clId="{CD05FF08-C791-4541-82C5-A5402C3D82E2}" dt="2023-10-06T13:47:04.232" v="691" actId="1036"/>
        <pc:sldMkLst>
          <pc:docMk/>
          <pc:sldMk cId="2815591199" sldId="267"/>
        </pc:sldMkLst>
        <pc:spChg chg="add mod">
          <ac:chgData name="Nakara Bhawawet" userId="f5b44bde-dc08-48ce-90e0-e67c40bc034b" providerId="ADAL" clId="{CD05FF08-C791-4541-82C5-A5402C3D82E2}" dt="2023-10-06T13:46:54.955" v="678" actId="20577"/>
          <ac:spMkLst>
            <pc:docMk/>
            <pc:sldMk cId="2815591199" sldId="267"/>
            <ac:spMk id="2" creationId="{72D46416-D70E-5055-5A6B-FE7644235434}"/>
          </ac:spMkLst>
        </pc:spChg>
        <pc:spChg chg="add del">
          <ac:chgData name="Nakara Bhawawet" userId="f5b44bde-dc08-48ce-90e0-e67c40bc034b" providerId="ADAL" clId="{CD05FF08-C791-4541-82C5-A5402C3D82E2}" dt="2023-10-02T16:27:08.884" v="347" actId="26606"/>
          <ac:spMkLst>
            <pc:docMk/>
            <pc:sldMk cId="2815591199" sldId="267"/>
            <ac:spMk id="12" creationId="{262ABC4B-37D8-4218-BDD8-6DF6A00C0C80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4" creationId="{F52A8B51-0A89-497B-B882-6658E029A3F9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5" creationId="{56827C3C-D52F-46CE-A441-3CD6A1A6A0A2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6" creationId="{EB1CEFBF-6F09-4052-862B-E219DA15757E}"/>
          </ac:spMkLst>
        </pc:spChg>
        <pc:spChg chg="add del">
          <ac:chgData name="Nakara Bhawawet" userId="f5b44bde-dc08-48ce-90e0-e67c40bc034b" providerId="ADAL" clId="{CD05FF08-C791-4541-82C5-A5402C3D82E2}" dt="2023-10-02T16:27:13.808" v="349" actId="26606"/>
          <ac:spMkLst>
            <pc:docMk/>
            <pc:sldMk cId="2815591199" sldId="267"/>
            <ac:spMk id="18" creationId="{BCB5D417-2A71-445D-B4C7-9E814D633D33}"/>
          </ac:spMkLst>
        </pc:spChg>
        <pc:spChg chg="add del">
          <ac:chgData name="Nakara Bhawawet" userId="f5b44bde-dc08-48ce-90e0-e67c40bc034b" providerId="ADAL" clId="{CD05FF08-C791-4541-82C5-A5402C3D82E2}" dt="2023-10-02T16:27:24.783" v="351" actId="26606"/>
          <ac:spMkLst>
            <pc:docMk/>
            <pc:sldMk cId="2815591199" sldId="267"/>
            <ac:spMk id="20" creationId="{799448F2-0E5B-42DA-B2D1-11A14E947BD4}"/>
          </ac:spMkLst>
        </pc:spChg>
        <pc:spChg chg="add del">
          <ac:chgData name="Nakara Bhawawet" userId="f5b44bde-dc08-48ce-90e0-e67c40bc034b" providerId="ADAL" clId="{CD05FF08-C791-4541-82C5-A5402C3D82E2}" dt="2023-10-02T16:27:24.783" v="351" actId="26606"/>
          <ac:spMkLst>
            <pc:docMk/>
            <pc:sldMk cId="2815591199" sldId="267"/>
            <ac:spMk id="21" creationId="{4E8A7552-20E1-4F34-ADAB-C1DB6634D47E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3" creationId="{9527FCEA-6143-4C5E-8C45-8AC9237ADE89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4" creationId="{1A9F23AD-7A55-49F3-A3EC-743F47F36B0E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5" creationId="{D7D9F91F-72C9-4DB9-ABD0-A8180D8262D5}"/>
          </ac:spMkLst>
        </pc:spChg>
        <pc:spChg chg="add del">
          <ac:chgData name="Nakara Bhawawet" userId="f5b44bde-dc08-48ce-90e0-e67c40bc034b" providerId="ADAL" clId="{CD05FF08-C791-4541-82C5-A5402C3D82E2}" dt="2023-10-02T16:27:33.176" v="353" actId="26606"/>
          <ac:spMkLst>
            <pc:docMk/>
            <pc:sldMk cId="2815591199" sldId="267"/>
            <ac:spMk id="26" creationId="{BE016956-CE9F-4946-8834-A8BC3529D0F6}"/>
          </ac:spMkLst>
        </pc:spChg>
        <pc:spChg chg="add del">
          <ac:chgData name="Nakara Bhawawet" userId="f5b44bde-dc08-48ce-90e0-e67c40bc034b" providerId="ADAL" clId="{CD05FF08-C791-4541-82C5-A5402C3D82E2}" dt="2023-10-02T16:27:36.057" v="355" actId="26606"/>
          <ac:spMkLst>
            <pc:docMk/>
            <pc:sldMk cId="2815591199" sldId="267"/>
            <ac:spMk id="28" creationId="{42A4FC2C-047E-45A5-965D-8E1E3BF09BC6}"/>
          </ac:spMkLst>
        </pc:spChg>
        <pc:spChg chg="add">
          <ac:chgData name="Nakara Bhawawet" userId="f5b44bde-dc08-48ce-90e0-e67c40bc034b" providerId="ADAL" clId="{CD05FF08-C791-4541-82C5-A5402C3D82E2}" dt="2023-10-02T16:27:36.062" v="356" actId="26606"/>
          <ac:spMkLst>
            <pc:docMk/>
            <pc:sldMk cId="2815591199" sldId="267"/>
            <ac:spMk id="30" creationId="{C96C8BAF-68F3-4B78-B238-35DF5D86560D}"/>
          </ac:spMkLst>
        </pc:s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22" creationId="{6EFC3492-86BD-4D75-B5B4-C2DBFE0BD106}"/>
          </ac:grpSpMkLst>
        </pc:gr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31" creationId="{4F4CD6D0-5A87-4BA2-A13A-0E40511C3CFA}"/>
          </ac:grpSpMkLst>
        </pc:grpChg>
        <pc:grpChg chg="add">
          <ac:chgData name="Nakara Bhawawet" userId="f5b44bde-dc08-48ce-90e0-e67c40bc034b" providerId="ADAL" clId="{CD05FF08-C791-4541-82C5-A5402C3D82E2}" dt="2023-10-02T16:27:36.062" v="356" actId="26606"/>
          <ac:grpSpMkLst>
            <pc:docMk/>
            <pc:sldMk cId="2815591199" sldId="267"/>
            <ac:grpSpMk id="34" creationId="{E9537076-EF48-4F72-9164-FD8260D550AC}"/>
          </ac:grpSpMkLst>
        </pc:grpChg>
        <pc:picChg chg="add mod or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3" creationId="{310F9D8F-BB37-4212-AA30-64226ABE3E23}"/>
          </ac:picMkLst>
        </pc:picChg>
        <pc:picChg chg="add mod or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5" creationId="{87376954-CCA5-3216-829E-C8EC6D920915}"/>
          </ac:picMkLst>
        </pc:picChg>
        <pc:picChg chg="add mod">
          <ac:chgData name="Nakara Bhawawet" userId="f5b44bde-dc08-48ce-90e0-e67c40bc034b" providerId="ADAL" clId="{CD05FF08-C791-4541-82C5-A5402C3D82E2}" dt="2023-10-06T13:47:04.232" v="691" actId="1036"/>
          <ac:picMkLst>
            <pc:docMk/>
            <pc:sldMk cId="2815591199" sldId="267"/>
            <ac:picMk id="7" creationId="{49338CFE-262C-168C-FD76-CCCB287DFD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7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0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722096-FD1D-79B5-AC6A-F53DFD11E9DF}"/>
              </a:ext>
            </a:extLst>
          </p:cNvPr>
          <p:cNvSpPr/>
          <p:nvPr userDrawn="1"/>
        </p:nvSpPr>
        <p:spPr>
          <a:xfrm>
            <a:off x="8238067" y="0"/>
            <a:ext cx="905933" cy="6815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C095-7E37-4B55-88FB-780E5C753A6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ula-my.sharepoint.com/:f:/g/personal/nakara_b_chula_ac_th/Eqp0fXPun1VAlp05ydY5XtkBrfazCDyWNbfVJjJEOuR8k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0pJdgY6Lc" TargetMode="External"/><Relationship Id="rId2" Type="http://schemas.openxmlformats.org/officeDocument/2006/relationships/hyperlink" Target="https://www.youtube.com/watch?v=pvjPzsLIyGw&amp;t=62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-0os7z7aJ4&amp;t=8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759668-A8F8-55D4-0460-1E04BC1A2F7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75794" y="1212358"/>
            <a:ext cx="8993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format for the symposium is 3MT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(Three Minute Thesis) pitching followed by poster presentation. The presenters shall prepare a 3MT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slide and research poster of their study.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Kindly prepare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3MT</a:t>
            </a:r>
            <a:r>
              <a:rPr lang="en-US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-slide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(4:3 aspect ratio) using this PPT template (see last slide)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 Please see the next page for submission information.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poster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(16:9 aspect ratio)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 Please bring your device and a connector. TV is provided.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308829" y="98905"/>
            <a:ext cx="4669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PRESENTER GUIDELINES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83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7CFD43-2072-4A03-34A9-B7422BD4A410}"/>
              </a:ext>
            </a:extLst>
          </p:cNvPr>
          <p:cNvSpPr txBox="1"/>
          <p:nvPr/>
        </p:nvSpPr>
        <p:spPr>
          <a:xfrm>
            <a:off x="811371" y="2791308"/>
            <a:ext cx="6198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Please do </a:t>
            </a:r>
            <a:r>
              <a:rPr lang="en-US" u="sng" dirty="0">
                <a:solidFill>
                  <a:srgbClr val="0000FF"/>
                </a:solidFill>
              </a:rPr>
              <a:t>not</a:t>
            </a:r>
            <a:r>
              <a:rPr lang="en-US" dirty="0">
                <a:solidFill>
                  <a:srgbClr val="0000FF"/>
                </a:solidFill>
              </a:rPr>
              <a:t> alter the layout.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When done, please convert this 1-page slide to a pdf file,</a:t>
            </a:r>
          </a:p>
          <a:p>
            <a:r>
              <a:rPr lang="en-US" dirty="0">
                <a:solidFill>
                  <a:srgbClr val="0000FF"/>
                </a:solidFill>
              </a:rPr>
              <a:t>and submit it to the link below by the date specified on the flyer.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36641D9-0C3F-48E4-EB5E-D3A158535D28}"/>
              </a:ext>
            </a:extLst>
          </p:cNvPr>
          <p:cNvSpPr/>
          <p:nvPr/>
        </p:nvSpPr>
        <p:spPr>
          <a:xfrm>
            <a:off x="6197600" y="1107532"/>
            <a:ext cx="2769347" cy="419217"/>
          </a:xfrm>
          <a:prstGeom prst="wedgeRectCallout">
            <a:avLst>
              <a:gd name="adj1" fmla="val 32889"/>
              <a:gd name="adj2" fmla="val -1280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Please leave this box alone!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A91E3F-A577-0CF7-FAFD-E28A89CB482E}"/>
              </a:ext>
            </a:extLst>
          </p:cNvPr>
          <p:cNvSpPr txBox="1"/>
          <p:nvPr/>
        </p:nvSpPr>
        <p:spPr>
          <a:xfrm>
            <a:off x="811371" y="4004064"/>
            <a:ext cx="8125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en-PH" sz="12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https://chula-my.sharepoint.com/:f:/g/personal/nakara_b_chula_ac_th/Eqp0fXPun1VAlp05ydY5XtkBrfazCDyWNbfVJjJEOuR8kA</a:t>
            </a:r>
            <a:endParaRPr lang="en-PH" sz="1200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AC124-8B05-6B49-1FDE-5235D81DA1B7}"/>
              </a:ext>
            </a:extLst>
          </p:cNvPr>
          <p:cNvSpPr txBox="1"/>
          <p:nvPr/>
        </p:nvSpPr>
        <p:spPr>
          <a:xfrm>
            <a:off x="841005" y="2180479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Please use this template for the 3MT slide.</a:t>
            </a:r>
          </a:p>
        </p:txBody>
      </p:sp>
    </p:spTree>
    <p:extLst>
      <p:ext uri="{BB962C8B-B14F-4D97-AF65-F5344CB8AC3E}">
        <p14:creationId xmlns:p14="http://schemas.microsoft.com/office/powerpoint/2010/main" val="34189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75219" y="948690"/>
            <a:ext cx="8993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This year's presentation format is 3MT™ or "Three Minute Thesis" presentation. In this format, you should be able to convey your research in a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clear and engaging manner to audience with little to no background about your study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; all in 180 seconds. We hope to develop your academic presentation, research communication skills, and confidence with this feat. The key is to make it simple yet complete.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Still unclear and unsure? Here are some example winning 3MT presentations.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"Suspects, Science and CSI" by Matthew Thompson from the University of Queensland -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https://www.youtube.com/watch?v=pvjPzsLIyGw&amp;t=62s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"Mosquito research: saving lives with pantyhose and paperclips" by Emily Johnston from the University of South Australia -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https://www.youtube.com/watch?v=dh0pJdgY6Lc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"Using Stem Cells to Model and Treat Cardiovascular Diseases" by Matthew Ellis from Yale University -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https://www.youtube.com/watch?v=Q-0os7z7aJ4&amp;t=8s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Good luck and go win that 3MT™!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308829" y="98905"/>
            <a:ext cx="4798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 ANYWAY?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2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75219" y="948690"/>
            <a:ext cx="8993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3MT™ slide is similar to a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graphical abstract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found in research article. 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NOT THE SAME WITH YOUR POSTER!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It should give a clear overview of your research, at the same time, engaging and appealing to the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Your creativity is your limit!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You can stick to the classical scientific graphic styles or even use memes to convey your message (as long as it delivers your message).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Most 3MT™ slide just show the highlight of your research.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 detailed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 too much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 too much figures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 need to put names or any affiliations on the 3MT slide. You will be introduced by the MC along with a separate introduction slide per participant.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3362373" y="98905"/>
            <a:ext cx="241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40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564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282250" y="6083760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https://www.iadr.org/awards/three-minute-thesis-3mtr</a:t>
            </a:r>
          </a:p>
        </p:txBody>
      </p:sp>
      <p:pic>
        <p:nvPicPr>
          <p:cNvPr id="2052" name="Picture 4" descr="Three Minute Thesis (3MT®)">
            <a:extLst>
              <a:ext uri="{FF2B5EF4-FFF2-40B4-BE49-F238E27FC236}">
                <a16:creationId xmlns:a16="http://schemas.microsoft.com/office/drawing/2014/main" id="{D8277FDD-EBB0-5CE2-39FE-6167B8021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2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564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282250" y="6083760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https://uwaterloo.ca/news/treatment-restore-nearby-vision-winner-waterloo-phd-student</a:t>
            </a:r>
          </a:p>
        </p:txBody>
      </p:sp>
      <p:pic>
        <p:nvPicPr>
          <p:cNvPr id="2050" name="Picture 2" descr="Treatment to restore nearby vision a winner for Waterloo PhD student |  Waterloo News | University of Waterloo">
            <a:extLst>
              <a:ext uri="{FF2B5EF4-FFF2-40B4-BE49-F238E27FC236}">
                <a16:creationId xmlns:a16="http://schemas.microsoft.com/office/drawing/2014/main" id="{50805961-713F-22BA-5035-421CF4533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17" y="648409"/>
            <a:ext cx="7281765" cy="52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8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564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282250" y="6083760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i="0" dirty="0">
                <a:effectLst/>
                <a:latin typeface="YouTube Sans"/>
              </a:rPr>
              <a:t>2021 Three-Minute Thesis (3MT) Competition Winner | Misael Romero-Reyes - https://www.youtube.com/watch?v=d8lUucQ9GGc</a:t>
            </a:r>
          </a:p>
        </p:txBody>
      </p:sp>
      <p:pic>
        <p:nvPicPr>
          <p:cNvPr id="3074" name="Picture 2" descr="2021 Three-Minute Thesis (3MT) Competition Winner | Misael Romero-Reyes -  YouTube">
            <a:extLst>
              <a:ext uri="{FF2B5EF4-FFF2-40B4-BE49-F238E27FC236}">
                <a16:creationId xmlns:a16="http://schemas.microsoft.com/office/drawing/2014/main" id="{D7A9CAF0-13B2-E32B-F501-D489725B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5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1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1080" y="699565"/>
            <a:ext cx="2664849" cy="5156200"/>
            <a:chOff x="7807230" y="2012810"/>
            <a:chExt cx="3251252" cy="3459865"/>
          </a:xfrm>
        </p:grpSpPr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5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7376954-CCA5-3216-829E-C8EC6D920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26" y="2203471"/>
            <a:ext cx="2407158" cy="2148388"/>
          </a:xfrm>
          <a:prstGeom prst="rect">
            <a:avLst/>
          </a:prstGeom>
        </p:spPr>
      </p:pic>
      <p:grpSp>
        <p:nvGrpSpPr>
          <p:cNvPr id="34" name="Group 17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39575" y="699565"/>
            <a:ext cx="2664849" cy="5156200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19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10F9D8F-BB37-4212-AA30-64226ABE3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499" y="2281703"/>
            <a:ext cx="2407158" cy="199192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78069" y="699565"/>
            <a:ext cx="2664849" cy="5156200"/>
            <a:chOff x="7807230" y="2012810"/>
            <a:chExt cx="3251252" cy="3459865"/>
          </a:xfrm>
        </p:grpSpPr>
        <p:sp>
          <p:nvSpPr>
            <p:cNvPr id="36" name="Rectangle 22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9338CFE-262C-168C-FD76-CCCB287DFD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915" y="2831707"/>
            <a:ext cx="2407158" cy="891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D46416-D70E-5055-5A6B-FE7644235434}"/>
              </a:ext>
            </a:extLst>
          </p:cNvPr>
          <p:cNvSpPr txBox="1"/>
          <p:nvPr/>
        </p:nvSpPr>
        <p:spPr>
          <a:xfrm>
            <a:off x="2564880" y="125189"/>
            <a:ext cx="3801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Rubrics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59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566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YouTube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Nakara Bhawawet;Karl Albright Tiston</dc:creator>
  <cp:lastModifiedBy>Nakara Bhawawet</cp:lastModifiedBy>
  <cp:revision>5</cp:revision>
  <dcterms:created xsi:type="dcterms:W3CDTF">2022-09-29T15:13:53Z</dcterms:created>
  <dcterms:modified xsi:type="dcterms:W3CDTF">2024-03-06T00:13:19Z</dcterms:modified>
</cp:coreProperties>
</file>