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1" r:id="rId4"/>
    <p:sldId id="262" r:id="rId5"/>
    <p:sldId id="264" r:id="rId6"/>
    <p:sldId id="266" r:id="rId7"/>
    <p:sldId id="265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4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722096-FD1D-79B5-AC6A-F53DFD11E9DF}"/>
              </a:ext>
            </a:extLst>
          </p:cNvPr>
          <p:cNvSpPr/>
          <p:nvPr userDrawn="1"/>
        </p:nvSpPr>
        <p:spPr>
          <a:xfrm>
            <a:off x="8238067" y="0"/>
            <a:ext cx="905933" cy="68156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C095-7E37-4B55-88FB-780E5C753A6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A97E-CFCC-44ED-B18A-8CC109DCC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0pJdgY6Lc" TargetMode="External"/><Relationship Id="rId2" Type="http://schemas.openxmlformats.org/officeDocument/2006/relationships/hyperlink" Target="https://www.youtube.com/watch?v=pvjPzsLIyGw&amp;t=62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-0os7z7aJ4&amp;t=8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ChemCU-3MT" TargetMode="External"/><Relationship Id="rId2" Type="http://schemas.openxmlformats.org/officeDocument/2006/relationships/hyperlink" Target="https://chula-my.sharepoint.com/:f:/g/personal/6478308423_student_chula_ac_th/Etn6hPgKdvBOiYhhmzoOMuUBd-7bsWw0a0r6dpi5SsvTZ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3B28F9E-9AF9-692A-8028-650195F4D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CF65ED-79B0-DB09-D340-58DB191049AE}"/>
              </a:ext>
            </a:extLst>
          </p:cNvPr>
          <p:cNvSpPr txBox="1"/>
          <p:nvPr/>
        </p:nvSpPr>
        <p:spPr>
          <a:xfrm>
            <a:off x="75794" y="1212358"/>
            <a:ext cx="8993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format for this year’s symposium is 3MT™ (Three Minute Thesis) competition followed by poster presentation. The presenters shall prepare a 3MT™ slide and research poster for their study.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Kindly prepare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3MT™-slide (4:3 aspect ratio)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this PPT template (see last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poster (16:9 aspect ratio)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Both in PDF file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Dates: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15 May 2023, please send the 3MT™ slide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to be collated and arranged by session and sequence.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BDA85-2E34-AC11-118E-5C20ADC582D0}"/>
              </a:ext>
            </a:extLst>
          </p:cNvPr>
          <p:cNvSpPr txBox="1"/>
          <p:nvPr/>
        </p:nvSpPr>
        <p:spPr>
          <a:xfrm>
            <a:off x="2308829" y="98905"/>
            <a:ext cx="46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PRESENTER GUIDELINES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83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CF65ED-79B0-DB09-D340-58DB191049AE}"/>
              </a:ext>
            </a:extLst>
          </p:cNvPr>
          <p:cNvSpPr txBox="1"/>
          <p:nvPr/>
        </p:nvSpPr>
        <p:spPr>
          <a:xfrm>
            <a:off x="75219" y="948690"/>
            <a:ext cx="89935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year's presentation format is 3MT™ or "Three Minute Thesis" presentation. In this format, you should be able to convey your research in a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clear and engaging manner to audience with little to no background about your study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; all in 180 seconds. We hope to develop your academic presentation, research communication skills, and confidence with this feat. The key is to make it simple yet complete.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Still unclear and unsure? Here are some example winning 3MT presentations.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"Suspects, Science and CSI" by Matthew Thompson from the University of Queensland -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https://www.youtube.com/watch?v=pvjPzsLIyGw&amp;t=62s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"Mosquito research: saving lives with pantyhose and paperclips" by Emily Johnston from the University of South Australia -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https://www.youtube.com/watch?v=dh0pJdgY6Lc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"Using Stem Cells to Model and Treat Cardiovascular Diseases" by Matthew Ellis from Yale University -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https://www.youtube.com/watch?v=Q-0os7z7aJ4&amp;t=8s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Good luck and go win that 3MT™!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BDA85-2E34-AC11-118E-5C20ADC582D0}"/>
              </a:ext>
            </a:extLst>
          </p:cNvPr>
          <p:cNvSpPr txBox="1"/>
          <p:nvPr/>
        </p:nvSpPr>
        <p:spPr>
          <a:xfrm>
            <a:off x="2308829" y="98905"/>
            <a:ext cx="479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3MT™ ANYWAY?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20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CF65ED-79B0-DB09-D340-58DB191049AE}"/>
              </a:ext>
            </a:extLst>
          </p:cNvPr>
          <p:cNvSpPr txBox="1"/>
          <p:nvPr/>
        </p:nvSpPr>
        <p:spPr>
          <a:xfrm>
            <a:off x="75219" y="948690"/>
            <a:ext cx="8993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3MT™ slide is similar to a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graphical abstract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found in research article.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THE SAME WITH YOUR POSTER!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It should give a clear overview of your research, at the same time, engaging and appealing to the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Your creativity is your limit!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 can stick to the classical scientific graphic styles or even use memes to convey your message (as long as it delivers your message).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Most 3MT™ slide just show the highlight of your research.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 detailed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 too much words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 too much figures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 need to put names or any affiliations on the 3MT slide. You will be introduced by the MC along with a separate introduction slide per participant.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BDA85-2E34-AC11-118E-5C20ADC582D0}"/>
              </a:ext>
            </a:extLst>
          </p:cNvPr>
          <p:cNvSpPr txBox="1"/>
          <p:nvPr/>
        </p:nvSpPr>
        <p:spPr>
          <a:xfrm>
            <a:off x="3362373" y="98905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3MT™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40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CBDA85-2E34-AC11-118E-5C20ADC582D0}"/>
              </a:ext>
            </a:extLst>
          </p:cNvPr>
          <p:cNvSpPr txBox="1"/>
          <p:nvPr/>
        </p:nvSpPr>
        <p:spPr>
          <a:xfrm>
            <a:off x="2564880" y="125189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3MT™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B790C-1D94-2357-FEE7-BA2E0791971F}"/>
              </a:ext>
            </a:extLst>
          </p:cNvPr>
          <p:cNvSpPr txBox="1"/>
          <p:nvPr/>
        </p:nvSpPr>
        <p:spPr>
          <a:xfrm>
            <a:off x="282250" y="6083760"/>
            <a:ext cx="8581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https://www.iadr.org/awards/three-minute-thesis-3mtr</a:t>
            </a:r>
          </a:p>
        </p:txBody>
      </p:sp>
      <p:pic>
        <p:nvPicPr>
          <p:cNvPr id="2052" name="Picture 4" descr="Three Minute Thesis (3MT®)">
            <a:extLst>
              <a:ext uri="{FF2B5EF4-FFF2-40B4-BE49-F238E27FC236}">
                <a16:creationId xmlns:a16="http://schemas.microsoft.com/office/drawing/2014/main" id="{D8277FDD-EBB0-5CE2-39FE-6167B802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2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CBDA85-2E34-AC11-118E-5C20ADC582D0}"/>
              </a:ext>
            </a:extLst>
          </p:cNvPr>
          <p:cNvSpPr txBox="1"/>
          <p:nvPr/>
        </p:nvSpPr>
        <p:spPr>
          <a:xfrm>
            <a:off x="2564880" y="125189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3MT™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B790C-1D94-2357-FEE7-BA2E0791971F}"/>
              </a:ext>
            </a:extLst>
          </p:cNvPr>
          <p:cNvSpPr txBox="1"/>
          <p:nvPr/>
        </p:nvSpPr>
        <p:spPr>
          <a:xfrm>
            <a:off x="282250" y="6083760"/>
            <a:ext cx="8581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/>
              <a:t>https://uwaterloo.ca/news/treatment-restore-nearby-vision-winner-waterloo-phd-student</a:t>
            </a:r>
          </a:p>
        </p:txBody>
      </p:sp>
      <p:pic>
        <p:nvPicPr>
          <p:cNvPr id="2050" name="Picture 2" descr="Treatment to restore nearby vision a winner for Waterloo PhD student |  Waterloo News | University of Waterloo">
            <a:extLst>
              <a:ext uri="{FF2B5EF4-FFF2-40B4-BE49-F238E27FC236}">
                <a16:creationId xmlns:a16="http://schemas.microsoft.com/office/drawing/2014/main" id="{50805961-713F-22BA-5035-421CF453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7" y="648409"/>
            <a:ext cx="7281765" cy="52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8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CBDA85-2E34-AC11-118E-5C20ADC582D0}"/>
              </a:ext>
            </a:extLst>
          </p:cNvPr>
          <p:cNvSpPr txBox="1"/>
          <p:nvPr/>
        </p:nvSpPr>
        <p:spPr>
          <a:xfrm>
            <a:off x="2564880" y="125189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3MT™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B790C-1D94-2357-FEE7-BA2E0791971F}"/>
              </a:ext>
            </a:extLst>
          </p:cNvPr>
          <p:cNvSpPr txBox="1"/>
          <p:nvPr/>
        </p:nvSpPr>
        <p:spPr>
          <a:xfrm>
            <a:off x="282250" y="6083760"/>
            <a:ext cx="8581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i="0" dirty="0">
                <a:effectLst/>
                <a:latin typeface="YouTube Sans"/>
              </a:rPr>
              <a:t>2021 Three-Minute Thesis (3MT) Competition Winner | Misael Romero-Reyes - https://www.youtube.com/watch?v=d8lUucQ9GGc</a:t>
            </a:r>
          </a:p>
        </p:txBody>
      </p:sp>
      <p:pic>
        <p:nvPicPr>
          <p:cNvPr id="3074" name="Picture 2" descr="2021 Three-Minute Thesis (3MT) Competition Winner | Misael Romero-Reyes -  YouTube">
            <a:extLst>
              <a:ext uri="{FF2B5EF4-FFF2-40B4-BE49-F238E27FC236}">
                <a16:creationId xmlns:a16="http://schemas.microsoft.com/office/drawing/2014/main" id="{D7A9CAF0-13B2-E32B-F501-D489725B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5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CFD43-2072-4A03-34A9-B7422BD4A410}"/>
              </a:ext>
            </a:extLst>
          </p:cNvPr>
          <p:cNvSpPr txBox="1"/>
          <p:nvPr/>
        </p:nvSpPr>
        <p:spPr>
          <a:xfrm>
            <a:off x="811371" y="2791308"/>
            <a:ext cx="5356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Please do </a:t>
            </a:r>
            <a:r>
              <a:rPr lang="en-US" u="sng" dirty="0">
                <a:solidFill>
                  <a:srgbClr val="0070C0"/>
                </a:solidFill>
              </a:rPr>
              <a:t>not</a:t>
            </a:r>
            <a:r>
              <a:rPr lang="en-US" dirty="0">
                <a:solidFill>
                  <a:srgbClr val="0070C0"/>
                </a:solidFill>
              </a:rPr>
              <a:t> alter the layout.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When done, please convert this 1-page slide to pdf file,</a:t>
            </a:r>
          </a:p>
          <a:p>
            <a:r>
              <a:rPr lang="en-US" dirty="0">
                <a:solidFill>
                  <a:srgbClr val="0070C0"/>
                </a:solidFill>
              </a:rPr>
              <a:t>And submit it to the link below By Monday, May 5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36641D9-0C3F-48E4-EB5E-D3A158535D28}"/>
              </a:ext>
            </a:extLst>
          </p:cNvPr>
          <p:cNvSpPr/>
          <p:nvPr/>
        </p:nvSpPr>
        <p:spPr>
          <a:xfrm>
            <a:off x="6197600" y="1107532"/>
            <a:ext cx="2769347" cy="419217"/>
          </a:xfrm>
          <a:prstGeom prst="wedgeRectCallout">
            <a:avLst>
              <a:gd name="adj1" fmla="val 32889"/>
              <a:gd name="adj2" fmla="val -12808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00"/>
                </a:solidFill>
              </a:rPr>
              <a:t>Please leave this box alone!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91E3F-A577-0CF7-FAFD-E28A89CB482E}"/>
              </a:ext>
            </a:extLst>
          </p:cNvPr>
          <p:cNvSpPr txBox="1"/>
          <p:nvPr/>
        </p:nvSpPr>
        <p:spPr>
          <a:xfrm>
            <a:off x="841005" y="4233134"/>
            <a:ext cx="565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PH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3MT Slide Submission</a:t>
            </a:r>
            <a:endParaRPr lang="en-PH" dirty="0">
              <a:solidFill>
                <a:srgbClr val="FF0000"/>
              </a:solidFill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</a:pPr>
            <a:r>
              <a:rPr lang="en-PH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https://tinyurl.com/ChemCU-3MT</a:t>
            </a:r>
            <a:r>
              <a:rPr lang="en-PH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AC124-8B05-6B49-1FDE-5235D81DA1B7}"/>
              </a:ext>
            </a:extLst>
          </p:cNvPr>
          <p:cNvSpPr txBox="1"/>
          <p:nvPr/>
        </p:nvSpPr>
        <p:spPr>
          <a:xfrm>
            <a:off x="841005" y="2180479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Please use this template for the 3MT slide.</a:t>
            </a:r>
          </a:p>
        </p:txBody>
      </p:sp>
    </p:spTree>
    <p:extLst>
      <p:ext uri="{BB962C8B-B14F-4D97-AF65-F5344CB8AC3E}">
        <p14:creationId xmlns:p14="http://schemas.microsoft.com/office/powerpoint/2010/main" val="341898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552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Nakara Bhawawet;Karl Albright Tiston</dc:creator>
  <cp:lastModifiedBy>Nakara Bhawawet</cp:lastModifiedBy>
  <cp:revision>5</cp:revision>
  <dcterms:created xsi:type="dcterms:W3CDTF">2022-09-29T15:13:53Z</dcterms:created>
  <dcterms:modified xsi:type="dcterms:W3CDTF">2023-03-14T03:19:48Z</dcterms:modified>
</cp:coreProperties>
</file>